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3" r:id="rId1"/>
  </p:sldMasterIdLst>
  <p:sldIdLst>
    <p:sldId id="256" r:id="rId2"/>
    <p:sldId id="257" r:id="rId3"/>
    <p:sldId id="258" r:id="rId4"/>
    <p:sldId id="259" r:id="rId5"/>
    <p:sldId id="263" r:id="rId6"/>
    <p:sldId id="261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タイトルなしのセクション" id="{175F088D-33B0-4B54-8628-71BAEF13F22A}">
          <p14:sldIdLst>
            <p14:sldId id="256"/>
            <p14:sldId id="257"/>
            <p14:sldId id="258"/>
            <p14:sldId id="259"/>
            <p14:sldId id="263"/>
            <p14:sldId id="261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37197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64845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20846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0517187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6153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4304084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7150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25443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70174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23684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32321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41626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27879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90698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0147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57032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9/30/2023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3168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3FE42E8-8B57-452D-A122-4DCE9AC771EF}" type="datetime1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0598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  <p:sldLayoutId id="2147483805" r:id="rId12"/>
    <p:sldLayoutId id="2147483806" r:id="rId13"/>
    <p:sldLayoutId id="2147483807" r:id="rId14"/>
    <p:sldLayoutId id="2147483808" r:id="rId15"/>
    <p:sldLayoutId id="2147483809" r:id="rId16"/>
    <p:sldLayoutId id="214748381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kumimoji="1"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kumimoji="1"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132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9B08AC4-6588-753B-1599-FE590CBB7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kumimoji="1" lang="ja-JP" altLang="en-US" sz="5000">
                <a:solidFill>
                  <a:srgbClr val="FFFFFF"/>
                </a:solidFill>
                <a:latin typeface="+mj-ea"/>
              </a:rPr>
              <a:t>マップエディターの</a:t>
            </a:r>
            <a:br>
              <a:rPr kumimoji="1" lang="en-US" altLang="ja-JP" sz="5000">
                <a:solidFill>
                  <a:srgbClr val="FFFFFF"/>
                </a:solidFill>
                <a:latin typeface="+mj-ea"/>
              </a:rPr>
            </a:br>
            <a:r>
              <a:rPr kumimoji="1" lang="ja-JP" altLang="en-US" sz="5000">
                <a:solidFill>
                  <a:srgbClr val="FFFFFF"/>
                </a:solidFill>
                <a:latin typeface="+mj-ea"/>
              </a:rPr>
              <a:t>使い方</a:t>
            </a:r>
          </a:p>
        </p:txBody>
      </p:sp>
    </p:spTree>
    <p:extLst>
      <p:ext uri="{BB962C8B-B14F-4D97-AF65-F5344CB8AC3E}">
        <p14:creationId xmlns:p14="http://schemas.microsoft.com/office/powerpoint/2010/main" val="7016799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329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9B08AC4-6588-753B-1599-FE590CBB7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ja-JP" altLang="en-US" sz="66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6350" stA="55000" endA="300" endPos="45500" dir="5400000" sy="-100000" algn="bl" rotWithShape="0"/>
                </a:effectLst>
                <a:latin typeface="+mj-ea"/>
              </a:rPr>
              <a:t>背景の追加</a:t>
            </a:r>
          </a:p>
        </p:txBody>
      </p:sp>
      <p:sp>
        <p:nvSpPr>
          <p:cNvPr id="4" name="字幕 3">
            <a:extLst>
              <a:ext uri="{FF2B5EF4-FFF2-40B4-BE49-F238E27FC236}">
                <a16:creationId xmlns:a16="http://schemas.microsoft.com/office/drawing/2014/main" id="{4BA54DA0-AE88-F1C2-AA9C-3154FE8E2F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9466552" cy="1947333"/>
          </a:xfrm>
        </p:spPr>
        <p:txBody>
          <a:bodyPr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/>
          <a:p>
            <a:r>
              <a:rPr kumimoji="1" lang="ja-JP" altLang="en-US" sz="36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背景にしたいと思う画像をマップエディターにドロップ＆ドラックする</a:t>
            </a:r>
          </a:p>
          <a:p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57507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BF6F3917-FAEF-4F5C-BE12-CF65574CE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EFF6467-061A-4EB4-A666-8ED016C0C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DA5CB9C-6466-4DB3-83C9-AE3B536A5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AA604B4-1AE4-48CB-981A-54CC4AE3C0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5D1C11E-228A-44D3-B3E8-1364E7393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0FD3847-BF68-4ACE-83F8-1E7CC32B1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83A57B52-5ED7-4ECA-8F61-63F368179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: Single Corner Snipped 26">
            <a:extLst>
              <a:ext uri="{FF2B5EF4-FFF2-40B4-BE49-F238E27FC236}">
                <a16:creationId xmlns:a16="http://schemas.microsoft.com/office/drawing/2014/main" id="{E07053B7-2F31-4798-84A3-AABC6260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5"/>
            <a:ext cx="12188952" cy="5571071"/>
          </a:xfrm>
          <a:prstGeom prst="snip1Rect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329"/>
          <a:stretch/>
        </p:blipFill>
        <p:spPr>
          <a:xfrm>
            <a:off x="0" y="-15726"/>
            <a:ext cx="12195048" cy="6847549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449EA27-07D0-4621-8A23-E4A991834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98423" y="1140823"/>
            <a:ext cx="0" cy="3230880"/>
          </a:xfrm>
          <a:prstGeom prst="line">
            <a:avLst/>
          </a:prstGeom>
          <a:ln>
            <a:solidFill>
              <a:schemeClr val="tx2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AQUA GAME LIBRARY 7.17 2023-09-27 13-49-15">
            <a:hlinkClick r:id="" action="ppaction://media"/>
            <a:extLst>
              <a:ext uri="{FF2B5EF4-FFF2-40B4-BE49-F238E27FC236}">
                <a16:creationId xmlns:a16="http://schemas.microsoft.com/office/drawing/2014/main" id="{9612FE42-5B69-952E-6D5A-978864AF37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02888" y="668667"/>
            <a:ext cx="6583176" cy="3703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9648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6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329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9B08AC4-6588-753B-1599-FE590CBB7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ja-JP" altLang="en-US" sz="66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6350" stA="55000" endA="300" endPos="45500" dir="5400000" sy="-100000" algn="bl" rotWithShape="0"/>
                </a:effectLst>
                <a:latin typeface="+mj-ea"/>
              </a:rPr>
              <a:t>タイル</a:t>
            </a:r>
          </a:p>
        </p:txBody>
      </p:sp>
      <p:sp>
        <p:nvSpPr>
          <p:cNvPr id="4" name="字幕 3">
            <a:extLst>
              <a:ext uri="{FF2B5EF4-FFF2-40B4-BE49-F238E27FC236}">
                <a16:creationId xmlns:a16="http://schemas.microsoft.com/office/drawing/2014/main" id="{25CCFA8C-0BD6-5D96-9564-459EC378ED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1" y="3843867"/>
            <a:ext cx="10519497" cy="1947333"/>
          </a:xfrm>
        </p:spPr>
        <p:txBody>
          <a:bodyPr/>
          <a:lstStyle/>
          <a:p>
            <a:r>
              <a:rPr kumimoji="1"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・マウスの左ボタンを押すと設置</a:t>
            </a:r>
            <a:endParaRPr kumimoji="1"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endParaRPr kumimoji="1"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・マウスの右ボタンを押しながら真ん中ホイールを回すとタイルの選択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883353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BF6F3917-FAEF-4F5C-BE12-CF65574CE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EFF6467-061A-4EB4-A666-8ED016C0C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DA5CB9C-6466-4DB3-83C9-AE3B536A5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AA604B4-1AE4-48CB-981A-54CC4AE3C0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5D1C11E-228A-44D3-B3E8-1364E7393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0FD3847-BF68-4ACE-83F8-1E7CC32B1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83A57B52-5ED7-4ECA-8F61-63F368179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: Single Corner Snipped 26">
            <a:extLst>
              <a:ext uri="{FF2B5EF4-FFF2-40B4-BE49-F238E27FC236}">
                <a16:creationId xmlns:a16="http://schemas.microsoft.com/office/drawing/2014/main" id="{E07053B7-2F31-4798-84A3-AABC6260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5"/>
            <a:ext cx="12188952" cy="5571071"/>
          </a:xfrm>
          <a:prstGeom prst="snip1Rect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329"/>
          <a:stretch/>
        </p:blipFill>
        <p:spPr>
          <a:xfrm>
            <a:off x="0" y="-15726"/>
            <a:ext cx="12195048" cy="6847549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449EA27-07D0-4621-8A23-E4A991834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98423" y="1140823"/>
            <a:ext cx="0" cy="3230880"/>
          </a:xfrm>
          <a:prstGeom prst="line">
            <a:avLst/>
          </a:prstGeom>
          <a:ln>
            <a:solidFill>
              <a:schemeClr val="tx2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AQUA GAME LIBRARY 7.17 2023-09-27 13-54-23">
            <a:hlinkClick r:id="" action="ppaction://media"/>
            <a:extLst>
              <a:ext uri="{FF2B5EF4-FFF2-40B4-BE49-F238E27FC236}">
                <a16:creationId xmlns:a16="http://schemas.microsoft.com/office/drawing/2014/main" id="{0C45F70E-9CB1-A3B7-8D52-D0C1306E7E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48353" y="660668"/>
            <a:ext cx="6492245" cy="366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0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329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9B08AC4-6588-753B-1599-FE590CBB7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ja-JP" altLang="en-US" sz="66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6350" stA="55000" endA="300" endPos="45500" dir="5400000" sy="-100000" algn="bl" rotWithShape="0"/>
                </a:effectLst>
                <a:latin typeface="+mj-ea"/>
              </a:rPr>
              <a:t>画面の操作</a:t>
            </a:r>
          </a:p>
        </p:txBody>
      </p:sp>
      <p:sp>
        <p:nvSpPr>
          <p:cNvPr id="3" name="字幕 3">
            <a:extLst>
              <a:ext uri="{FF2B5EF4-FFF2-40B4-BE49-F238E27FC236}">
                <a16:creationId xmlns:a16="http://schemas.microsoft.com/office/drawing/2014/main" id="{870A17E8-5067-2743-2862-1FBD460F04E5}"/>
              </a:ext>
            </a:extLst>
          </p:cNvPr>
          <p:cNvSpPr txBox="1">
            <a:spLocks/>
          </p:cNvSpPr>
          <p:nvPr/>
        </p:nvSpPr>
        <p:spPr>
          <a:xfrm>
            <a:off x="684212" y="3957014"/>
            <a:ext cx="10519497" cy="19473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・</a:t>
            </a:r>
            <a:r>
              <a:rPr lang="en-US" altLang="ja-JP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Ctrl</a:t>
            </a:r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キと</a:t>
            </a:r>
            <a:r>
              <a:rPr lang="en-US" altLang="ja-JP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Shift</a:t>
            </a:r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キーを同時に押すとマップの大きさを変更できる</a:t>
            </a:r>
            <a:endParaRPr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endParaRPr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・</a:t>
            </a:r>
            <a:r>
              <a:rPr lang="en-US" altLang="ja-JP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Ctrl</a:t>
            </a:r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キーを押しながらマウスの左クリックでマップ全体を動かせる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181880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BF6F3917-FAEF-4F5C-BE12-CF65574CE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EFF6467-061A-4EB4-A666-8ED016C0C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DA5CB9C-6466-4DB3-83C9-AE3B536A5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AA604B4-1AE4-48CB-981A-54CC4AE3C0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5D1C11E-228A-44D3-B3E8-1364E7393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0FD3847-BF68-4ACE-83F8-1E7CC32B1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83A57B52-5ED7-4ECA-8F61-63F368179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: Single Corner Snipped 26">
            <a:extLst>
              <a:ext uri="{FF2B5EF4-FFF2-40B4-BE49-F238E27FC236}">
                <a16:creationId xmlns:a16="http://schemas.microsoft.com/office/drawing/2014/main" id="{E07053B7-2F31-4798-84A3-AABC6260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5"/>
            <a:ext cx="12188952" cy="5571071"/>
          </a:xfrm>
          <a:prstGeom prst="snip1Rect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329"/>
          <a:stretch/>
        </p:blipFill>
        <p:spPr>
          <a:xfrm>
            <a:off x="0" y="-15726"/>
            <a:ext cx="12195048" cy="6847549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449EA27-07D0-4621-8A23-E4A991834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98423" y="1140823"/>
            <a:ext cx="0" cy="3230880"/>
          </a:xfrm>
          <a:prstGeom prst="line">
            <a:avLst/>
          </a:prstGeom>
          <a:ln>
            <a:solidFill>
              <a:schemeClr val="tx2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QUA GAME LIBRARY 7.17 2023-09-27 14-01-00">
            <a:hlinkClick r:id="" action="ppaction://media"/>
            <a:extLst>
              <a:ext uri="{FF2B5EF4-FFF2-40B4-BE49-F238E27FC236}">
                <a16:creationId xmlns:a16="http://schemas.microsoft.com/office/drawing/2014/main" id="{00AC3D85-34D8-F9AF-DC06-F9AFA2010F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31157" y="588726"/>
            <a:ext cx="6479301" cy="3644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7582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4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ネオン 3D サークル アート">
            <a:extLst>
              <a:ext uri="{FF2B5EF4-FFF2-40B4-BE49-F238E27FC236}">
                <a16:creationId xmlns:a16="http://schemas.microsoft.com/office/drawing/2014/main" id="{ACDB8DA5-E7A9-3016-14D9-DD41812A6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329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9B08AC4-6588-753B-1599-FE590CBB7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lang="en-US" altLang="ja-JP" sz="66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6350" stA="55000" endA="300" endPos="45500" dir="5400000" sy="-100000" algn="bl" rotWithShape="0"/>
                </a:effectLst>
                <a:latin typeface="+mj-ea"/>
              </a:rPr>
              <a:t>ETC</a:t>
            </a:r>
            <a:r>
              <a:rPr lang="ja-JP" altLang="en-US" sz="66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6350" stA="55000" endA="300" endPos="45500" dir="5400000" sy="-100000" algn="bl" rotWithShape="0"/>
                </a:effectLst>
                <a:latin typeface="+mj-ea"/>
              </a:rPr>
              <a:t>・・・</a:t>
            </a:r>
            <a:endParaRPr kumimoji="1" lang="ja-JP" altLang="en-US" sz="6600" dirty="0">
              <a:effectLst>
                <a:glow rad="228600">
                  <a:schemeClr val="accent6">
                    <a:satMod val="175000"/>
                    <a:alpha val="40000"/>
                  </a:schemeClr>
                </a:glow>
                <a:reflection blurRad="6350" stA="55000" endA="300" endPos="45500" dir="5400000" sy="-100000" algn="bl" rotWithShape="0"/>
              </a:effectLst>
              <a:latin typeface="+mj-ea"/>
            </a:endParaRPr>
          </a:p>
        </p:txBody>
      </p:sp>
      <p:sp>
        <p:nvSpPr>
          <p:cNvPr id="3" name="字幕 3">
            <a:extLst>
              <a:ext uri="{FF2B5EF4-FFF2-40B4-BE49-F238E27FC236}">
                <a16:creationId xmlns:a16="http://schemas.microsoft.com/office/drawing/2014/main" id="{870A17E8-5067-2743-2862-1FBD460F04E5}"/>
              </a:ext>
            </a:extLst>
          </p:cNvPr>
          <p:cNvSpPr txBox="1">
            <a:spLocks/>
          </p:cNvSpPr>
          <p:nvPr/>
        </p:nvSpPr>
        <p:spPr>
          <a:xfrm>
            <a:off x="684212" y="3957014"/>
            <a:ext cx="10519497" cy="19473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kumimoji="1"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・</a:t>
            </a:r>
            <a:r>
              <a:rPr lang="en-US" altLang="ja-JP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SAVE</a:t>
            </a:r>
            <a:r>
              <a:rPr lang="ja-JP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ボタンを押せば保存ができます。</a:t>
            </a:r>
            <a:endParaRPr lang="en-US" altLang="ja-JP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565340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スライス">
  <a:themeElements>
    <a:clrScheme name="スライス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スライス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スライス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34</TotalTime>
  <Words>92</Words>
  <Application>Microsoft Office PowerPoint</Application>
  <PresentationFormat>ワイド画面</PresentationFormat>
  <Paragraphs>13</Paragraphs>
  <Slides>8</Slides>
  <Notes>0</Notes>
  <HiddenSlides>0</HiddenSlides>
  <MMClips>3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2" baseType="lpstr">
      <vt:lpstr>メイリオ</vt:lpstr>
      <vt:lpstr>Century Gothic</vt:lpstr>
      <vt:lpstr>Wingdings 3</vt:lpstr>
      <vt:lpstr>スライス</vt:lpstr>
      <vt:lpstr>マップエディターの 使い方</vt:lpstr>
      <vt:lpstr>背景の追加</vt:lpstr>
      <vt:lpstr>PowerPoint プレゼンテーション</vt:lpstr>
      <vt:lpstr>タイル</vt:lpstr>
      <vt:lpstr>PowerPoint プレゼンテーション</vt:lpstr>
      <vt:lpstr>画面の操作</vt:lpstr>
      <vt:lpstr>PowerPoint プレゼンテーション</vt:lpstr>
      <vt:lpstr>ETC・・・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マップエディターの 使い方</dc:title>
  <dc:creator>弓削　龍一</dc:creator>
  <cp:lastModifiedBy>弓削　龍一</cp:lastModifiedBy>
  <cp:revision>3</cp:revision>
  <dcterms:created xsi:type="dcterms:W3CDTF">2023-09-27T04:30:20Z</dcterms:created>
  <dcterms:modified xsi:type="dcterms:W3CDTF">2023-09-29T15:48:54Z</dcterms:modified>
</cp:coreProperties>
</file>

<file path=docProps/thumbnail.jpeg>
</file>